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56A57-0480-4C6A-A969-2DCF23889A65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CAFC9-A9DC-441A-89D4-7F0F3523C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CAFC9-A9DC-441A-89D4-7F0F3523CC4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3_PANA\P1030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4714875" cy="3500438"/>
          </a:xfrm>
          <a:prstGeom prst="rect">
            <a:avLst/>
          </a:prstGeom>
          <a:noFill/>
        </p:spPr>
      </p:pic>
      <p:pic>
        <p:nvPicPr>
          <p:cNvPr id="1027" name="Picture 3" descr="E:\DCIM\103_PANA\P1030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6124"/>
            <a:ext cx="4572000" cy="3571876"/>
          </a:xfrm>
          <a:prstGeom prst="rect">
            <a:avLst/>
          </a:prstGeom>
          <a:noFill/>
        </p:spPr>
      </p:pic>
      <p:pic>
        <p:nvPicPr>
          <p:cNvPr id="1028" name="Picture 4" descr="E:\DCIM\103_PANA\P10305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0"/>
            <a:ext cx="4643439" cy="3375422"/>
          </a:xfrm>
          <a:prstGeom prst="rect">
            <a:avLst/>
          </a:prstGeom>
          <a:noFill/>
        </p:spPr>
      </p:pic>
      <p:pic>
        <p:nvPicPr>
          <p:cNvPr id="1030" name="Picture 6" descr="E:\DCIM\103_PANA\P10305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500562" cy="33754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4929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 smtClean="0"/>
              <a:t>ПЕТРОВСКОМ СЕЛЬСКОМ ПОСЕЛЕНИИ </a:t>
            </a:r>
            <a:r>
              <a:rPr lang="ru-RU" dirty="0" smtClean="0"/>
              <a:t>ПРОШЛО МЕРОПРИЯТИЕ ПОСВЯЩЕННОЕ ГОДУ КИНО</a:t>
            </a:r>
          </a:p>
          <a:p>
            <a:pPr algn="ctr"/>
            <a:r>
              <a:rPr lang="ru-RU" dirty="0" smtClean="0"/>
              <a:t>«МИР МУЛЬТФИЛЬМОВ».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PresentationFormat>Экран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</dc:creator>
  <cp:lastModifiedBy>про</cp:lastModifiedBy>
  <cp:revision>4</cp:revision>
  <dcterms:created xsi:type="dcterms:W3CDTF">2016-05-06T16:27:27Z</dcterms:created>
  <dcterms:modified xsi:type="dcterms:W3CDTF">2016-05-14T12:16:03Z</dcterms:modified>
</cp:coreProperties>
</file>